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DEB8708-47DC-4042-88A9-4496B5CBC84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EF54FA8-42F8-4DC0-93C7-33B11B9D0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3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4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153400" cy="1314450"/>
          </a:xfrm>
        </p:spPr>
        <p:txBody>
          <a:bodyPr>
            <a:normAutofit/>
          </a:bodyPr>
          <a:lstStyle/>
          <a:p>
            <a:r>
              <a:rPr lang="en-US" dirty="0" smtClean="0"/>
              <a:t>2012 NAJIS Conference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Statewide Statute Code Tables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77143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 Master Charge Codes </a:t>
            </a:r>
            <a:endParaRPr lang="en-US" dirty="0"/>
          </a:p>
        </p:txBody>
      </p:sp>
      <p:graphicFrame>
        <p:nvGraphicFramePr>
          <p:cNvPr id="4" name="Content Placeholder 3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132724"/>
              </p:ext>
            </p:extLst>
          </p:nvPr>
        </p:nvGraphicFramePr>
        <p:xfrm>
          <a:off x="2276475" y="2208213"/>
          <a:ext cx="4570413" cy="3427412"/>
        </p:xfrm>
        <a:graphic>
          <a:graphicData uri="http://schemas.openxmlformats.org/presentationml/2006/ole">
            <p:oleObj spid="_x0000_s1030" name="Presentation" r:id="rId3" imgW="4570315" imgH="3427437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356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NM Master Charge Codes</a:t>
            </a:r>
            <a:endParaRPr lang="en-US" dirty="0"/>
          </a:p>
        </p:txBody>
      </p:sp>
      <p:graphicFrame>
        <p:nvGraphicFramePr>
          <p:cNvPr id="4" name="Content Placeholder 3">
            <a:hlinkClick r:id="" action="ppaction://ole?verb=0"/>
          </p:cNvPr>
          <p:cNvGraphicFramePr>
            <a:graphicFrameLocks noChangeAspect="1"/>
          </p:cNvGraphicFramePr>
          <p:nvPr>
            <p:ph idx="1"/>
          </p:nvPr>
        </p:nvGraphicFramePr>
        <p:xfrm>
          <a:off x="2276475" y="2207419"/>
          <a:ext cx="4570413" cy="3427413"/>
        </p:xfrm>
        <a:graphic>
          <a:graphicData uri="http://schemas.openxmlformats.org/presentationml/2006/ole">
            <p:oleObj spid="_x0000_s15361" name="Presentation" r:id="rId3" imgW="4570388" imgH="3427437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6283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 Master Charge Codes</a:t>
            </a:r>
            <a:endParaRPr lang="en-US" dirty="0"/>
          </a:p>
        </p:txBody>
      </p:sp>
      <p:graphicFrame>
        <p:nvGraphicFramePr>
          <p:cNvPr id="4" name="Content Placeholder 3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13723226"/>
              </p:ext>
            </p:extLst>
          </p:nvPr>
        </p:nvGraphicFramePr>
        <p:xfrm>
          <a:off x="2159000" y="2119313"/>
          <a:ext cx="4805363" cy="3603625"/>
        </p:xfrm>
        <a:graphic>
          <a:graphicData uri="http://schemas.openxmlformats.org/presentationml/2006/ole">
            <p:oleObj spid="_x0000_s3075" name="Presentation" r:id="rId3" imgW="4570315" imgH="3427437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899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ND Project for Master Charge Codes</a:t>
            </a:r>
            <a:endParaRPr lang="en-US" dirty="0"/>
          </a:p>
        </p:txBody>
      </p:sp>
      <p:graphicFrame>
        <p:nvGraphicFramePr>
          <p:cNvPr id="5" name="Content Placeholder 4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36085977"/>
              </p:ext>
            </p:extLst>
          </p:nvPr>
        </p:nvGraphicFramePr>
        <p:xfrm>
          <a:off x="2159000" y="2119313"/>
          <a:ext cx="4805363" cy="3603625"/>
        </p:xfrm>
        <a:graphic>
          <a:graphicData uri="http://schemas.openxmlformats.org/presentationml/2006/ole">
            <p:oleObj spid="_x0000_s2053" name="Presentation" r:id="rId3" imgW="4570315" imgH="3427437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896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366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174</TotalTime>
  <Words>27</Words>
  <Application>Microsoft Office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Pushpin</vt:lpstr>
      <vt:lpstr>Presentation</vt:lpstr>
      <vt:lpstr>Microsoft Office PowerPoint Presentation</vt:lpstr>
      <vt:lpstr>2012 NAJIS Conference</vt:lpstr>
      <vt:lpstr>WI Master Charge Codes </vt:lpstr>
      <vt:lpstr>NM Master Charge Codes</vt:lpstr>
      <vt:lpstr>UT Master Charge Codes</vt:lpstr>
      <vt:lpstr>ND Project for Master Charge Codes</vt:lpstr>
      <vt:lpstr>Questions?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 NAJIS Conference</dc:title>
  <dc:creator>Rweight</dc:creator>
  <cp:lastModifiedBy>rweight</cp:lastModifiedBy>
  <cp:revision>9</cp:revision>
  <dcterms:created xsi:type="dcterms:W3CDTF">2012-09-10T16:09:14Z</dcterms:created>
  <dcterms:modified xsi:type="dcterms:W3CDTF">2012-10-09T17:42:11Z</dcterms:modified>
</cp:coreProperties>
</file>